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F99CD-E730-6D40-B097-29EE71E1363A}" type="datetimeFigureOut">
              <a:rPr lang="en-US" smtClean="0"/>
              <a:pPr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ECF7A-FBB3-B347-A477-540BBB4A0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2010-04-20T14:14:11Z</dcterms:created>
  <dcterms:modified xsi:type="dcterms:W3CDTF">2010-04-20T14:14:24Z</dcterms:modified>
</cp:coreProperties>
</file>